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90" d="100"/>
          <a:sy n="90" d="100"/>
        </p:scale>
        <p:origin x="232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218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12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96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71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236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1/9/24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341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1/9/24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373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1/9/24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876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1/9/24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05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1/9/24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36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1/9/24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528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59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Uma imagem com noite, água, reflexo, luz&#10;&#10;Descrição gerada automaticamente">
            <a:extLst>
              <a:ext uri="{FF2B5EF4-FFF2-40B4-BE49-F238E27FC236}">
                <a16:creationId xmlns:a16="http://schemas.microsoft.com/office/drawing/2014/main" id="{C7CF5D54-64A7-EE38-B9EC-BB7097D7FC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3923" b="198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143C8C7-281A-5F1E-F2DC-A6D7A53D3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pt-PT" sz="46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Sincronização de semáforos baseado em NTP</a:t>
            </a:r>
            <a:endParaRPr lang="pt-PT" sz="46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5BF6733-C08B-88CD-3B6B-767190D6DF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4017818"/>
            <a:ext cx="5040785" cy="1828799"/>
          </a:xfrm>
        </p:spPr>
        <p:txBody>
          <a:bodyPr anchor="b">
            <a:normAutofit/>
          </a:bodyPr>
          <a:lstStyle/>
          <a:p>
            <a:r>
              <a:rPr lang="pt-PT" dirty="0">
                <a:solidFill>
                  <a:srgbClr val="FFFFFF"/>
                </a:solidFill>
              </a:rPr>
              <a:t>Estudante 1 - André de Azevedo Barata</a:t>
            </a:r>
          </a:p>
          <a:p>
            <a:r>
              <a:rPr lang="pt-PT" dirty="0">
                <a:solidFill>
                  <a:srgbClr val="FFFFFF"/>
                </a:solidFill>
              </a:rPr>
              <a:t>Estudante 2 – Diogo Vilela</a:t>
            </a:r>
            <a:br>
              <a:rPr lang="pt-PT" dirty="0">
                <a:solidFill>
                  <a:srgbClr val="FFFFFF"/>
                </a:solidFill>
              </a:rPr>
            </a:br>
            <a:br>
              <a:rPr lang="pt-PT" dirty="0">
                <a:solidFill>
                  <a:srgbClr val="FFFFFF"/>
                </a:solidFill>
              </a:rPr>
            </a:br>
            <a:r>
              <a:rPr lang="pt-PT" dirty="0">
                <a:solidFill>
                  <a:srgbClr val="FFFFFF"/>
                </a:solidFill>
              </a:rPr>
              <a:t>Docentes – Luís Almeida, Pedro Souto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2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67135B-6AA6-2FD3-0B01-926183757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5021182" cy="860902"/>
          </a:xfrm>
        </p:spPr>
        <p:txBody>
          <a:bodyPr>
            <a:normAutofit fontScale="90000"/>
          </a:bodyPr>
          <a:lstStyle/>
          <a:p>
            <a:r>
              <a:rPr lang="pt-PT" dirty="0">
                <a:solidFill>
                  <a:schemeClr val="bg1"/>
                </a:solidFill>
              </a:rPr>
              <a:t>Problema</a:t>
            </a:r>
          </a:p>
        </p:txBody>
      </p:sp>
      <p:pic>
        <p:nvPicPr>
          <p:cNvPr id="4" name="videoIntersecao.mp4">
            <a:hlinkClick r:id="" action="ppaction://media"/>
            <a:extLst>
              <a:ext uri="{FF2B5EF4-FFF2-40B4-BE49-F238E27FC236}">
                <a16:creationId xmlns:a16="http://schemas.microsoft.com/office/drawing/2014/main" id="{D88A277F-67A9-B327-7F2B-4F5845B6B7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62738" y="1898650"/>
            <a:ext cx="5021262" cy="3013075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4745620-5491-5A87-FA59-059BD840B876}"/>
              </a:ext>
            </a:extLst>
          </p:cNvPr>
          <p:cNvSpPr txBox="1"/>
          <p:nvPr/>
        </p:nvSpPr>
        <p:spPr>
          <a:xfrm>
            <a:off x="6662738" y="4911725"/>
            <a:ext cx="5021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000" dirty="0" err="1">
                <a:solidFill>
                  <a:schemeClr val="bg1"/>
                </a:solidFill>
              </a:rPr>
              <a:t>Video</a:t>
            </a:r>
            <a:r>
              <a:rPr lang="pt-PT" sz="1000" dirty="0">
                <a:solidFill>
                  <a:schemeClr val="bg1"/>
                </a:solidFill>
              </a:rPr>
              <a:t> original: </a:t>
            </a:r>
            <a:r>
              <a:rPr lang="pt-PT" sz="1000" dirty="0" err="1">
                <a:solidFill>
                  <a:schemeClr val="bg1"/>
                </a:solidFill>
              </a:rPr>
              <a:t>https</a:t>
            </a:r>
            <a:r>
              <a:rPr lang="pt-PT" sz="1000" dirty="0">
                <a:solidFill>
                  <a:schemeClr val="bg1"/>
                </a:solidFill>
              </a:rPr>
              <a:t>://</a:t>
            </a:r>
            <a:r>
              <a:rPr lang="pt-PT" sz="1000" dirty="0" err="1">
                <a:solidFill>
                  <a:schemeClr val="bg1"/>
                </a:solidFill>
              </a:rPr>
              <a:t>www.youtube.com</a:t>
            </a:r>
            <a:r>
              <a:rPr lang="pt-PT" sz="1000" dirty="0">
                <a:solidFill>
                  <a:schemeClr val="bg1"/>
                </a:solidFill>
              </a:rPr>
              <a:t>/</a:t>
            </a:r>
            <a:r>
              <a:rPr lang="pt-PT" sz="1000" dirty="0" err="1">
                <a:solidFill>
                  <a:schemeClr val="bg1"/>
                </a:solidFill>
              </a:rPr>
              <a:t>watch?v</a:t>
            </a:r>
            <a:r>
              <a:rPr lang="pt-PT" sz="1000" dirty="0">
                <a:solidFill>
                  <a:schemeClr val="bg1"/>
                </a:solidFill>
              </a:rPr>
              <a:t>=ZaX9Q6nvUK8</a:t>
            </a:r>
          </a:p>
        </p:txBody>
      </p:sp>
    </p:spTree>
    <p:extLst>
      <p:ext uri="{BB962C8B-B14F-4D97-AF65-F5344CB8AC3E}">
        <p14:creationId xmlns:p14="http://schemas.microsoft.com/office/powerpoint/2010/main" val="117712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{8950A7DE-2556-1C43-B0B3-B88F255CC61D}tf10001079</Template>
  <TotalTime>25</TotalTime>
  <Words>44</Words>
  <Application>Microsoft Macintosh PowerPoint</Application>
  <PresentationFormat>Ecrã Panorâmico</PresentationFormat>
  <Paragraphs>5</Paragraphs>
  <Slides>2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</vt:i4>
      </vt:variant>
    </vt:vector>
  </HeadingPairs>
  <TitlesOfParts>
    <vt:vector size="5" baseType="lpstr">
      <vt:lpstr>Arial</vt:lpstr>
      <vt:lpstr>Bierstadt</vt:lpstr>
      <vt:lpstr>GestaltVTI</vt:lpstr>
      <vt:lpstr>Sincronização de semáforos baseado em NTP</vt:lpstr>
      <vt:lpstr>Problema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Sincronização de semáforos baseado em NTP</dc:title>
  <dc:creator> </dc:creator>
  <cp:lastModifiedBy> </cp:lastModifiedBy>
  <cp:revision>5</cp:revision>
  <dcterms:created xsi:type="dcterms:W3CDTF">2024-01-09T23:25:22Z</dcterms:created>
  <dcterms:modified xsi:type="dcterms:W3CDTF">2024-01-09T23:51:14Z</dcterms:modified>
</cp:coreProperties>
</file>

<file path=docProps/thumbnail.jpeg>
</file>